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9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113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87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05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57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30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21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200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8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593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38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13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05FE4-F1A0-48EF-8317-BD5A584CBBB6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2C0D9-10A0-4A42-B00C-8DFFF34E1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96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iencegeek.net/Biology/review/graphics/Unit3/meio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1207"/>
            <a:ext cx="7431720" cy="560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h3.ggpht.com/-1P0eq6zkQ5Q/UXkF5G71zAI/AAAAAAAABn0/g19Fy0ak9hA/MITOSIS%252520AND%252520Meiosis%252520good_thumb%25255B11%25255D.jpg?imgmax=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6562725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un.menloschool.org/~dspence/biology/exam/genetics_test_files/image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2564903"/>
            <a:ext cx="6778862" cy="351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0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easynotecards.com/uploads/1091/11/69c3b13a_13a8788d737__8000_000001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21025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42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13hiraay.files.wordpress.com/2011/09/mitosis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2656"/>
            <a:ext cx="5238750" cy="614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74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Biology</dc:creator>
  <cp:lastModifiedBy>Biology</cp:lastModifiedBy>
  <cp:revision>2</cp:revision>
  <dcterms:created xsi:type="dcterms:W3CDTF">2014-10-22T09:39:26Z</dcterms:created>
  <dcterms:modified xsi:type="dcterms:W3CDTF">2014-10-22T12:41:25Z</dcterms:modified>
</cp:coreProperties>
</file>